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915612-E483-41A0-83BE-AF0A04573E21}" type="datetimeFigureOut">
              <a:rPr lang="pt-PT" smtClean="0"/>
              <a:t>22/02/2018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1F612-00D4-4B90-B537-86F82FE2F18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73375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1F612-00D4-4B90-B537-86F82FE2F180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130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16355-9E18-48B8-9DCA-F0D596D50D55}" type="datetimeFigureOut">
              <a:rPr lang="pt-PT" smtClean="0"/>
              <a:t>22/02/2018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D995-9529-491D-A46B-47CBAB7B54C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820939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16355-9E18-48B8-9DCA-F0D596D50D55}" type="datetimeFigureOut">
              <a:rPr lang="pt-PT" smtClean="0"/>
              <a:t>22/02/2018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D995-9529-491D-A46B-47CBAB7B54C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96835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16355-9E18-48B8-9DCA-F0D596D50D55}" type="datetimeFigureOut">
              <a:rPr lang="pt-PT" smtClean="0"/>
              <a:t>22/02/2018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D995-9529-491D-A46B-47CBAB7B54C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63749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16355-9E18-48B8-9DCA-F0D596D50D55}" type="datetimeFigureOut">
              <a:rPr lang="pt-PT" smtClean="0"/>
              <a:t>22/02/2018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D995-9529-491D-A46B-47CBAB7B54C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20064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16355-9E18-48B8-9DCA-F0D596D50D55}" type="datetimeFigureOut">
              <a:rPr lang="pt-PT" smtClean="0"/>
              <a:t>22/02/2018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D995-9529-491D-A46B-47CBAB7B54C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06651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16355-9E18-48B8-9DCA-F0D596D50D55}" type="datetimeFigureOut">
              <a:rPr lang="pt-PT" smtClean="0"/>
              <a:t>22/02/2018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D995-9529-491D-A46B-47CBAB7B54C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379648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16355-9E18-48B8-9DCA-F0D596D50D55}" type="datetimeFigureOut">
              <a:rPr lang="pt-PT" smtClean="0"/>
              <a:t>22/02/2018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D995-9529-491D-A46B-47CBAB7B54C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814491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16355-9E18-48B8-9DCA-F0D596D50D55}" type="datetimeFigureOut">
              <a:rPr lang="pt-PT" smtClean="0"/>
              <a:t>22/02/2018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D995-9529-491D-A46B-47CBAB7B54C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978591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16355-9E18-48B8-9DCA-F0D596D50D55}" type="datetimeFigureOut">
              <a:rPr lang="pt-PT" smtClean="0"/>
              <a:t>22/02/2018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D995-9529-491D-A46B-47CBAB7B54C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761995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16355-9E18-48B8-9DCA-F0D596D50D55}" type="datetimeFigureOut">
              <a:rPr lang="pt-PT" smtClean="0"/>
              <a:t>22/02/2018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D995-9529-491D-A46B-47CBAB7B54C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95785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16355-9E18-48B8-9DCA-F0D596D50D55}" type="datetimeFigureOut">
              <a:rPr lang="pt-PT" smtClean="0"/>
              <a:t>22/02/2018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D995-9529-491D-A46B-47CBAB7B54C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138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16355-9E18-48B8-9DCA-F0D596D50D55}" type="datetimeFigureOut">
              <a:rPr lang="pt-PT" smtClean="0"/>
              <a:t>22/02/2018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D995-9529-491D-A46B-47CBAB7B54C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6518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678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1" y="2909975"/>
            <a:ext cx="5057871" cy="23876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Título</a:t>
            </a:r>
            <a:br>
              <a:rPr lang="pt-PT" dirty="0" smtClean="0"/>
            </a:br>
            <a:r>
              <a:rPr lang="pt-PT" dirty="0" smtClean="0"/>
              <a:t>do </a:t>
            </a:r>
            <a:br>
              <a:rPr lang="pt-PT" dirty="0" smtClean="0"/>
            </a:br>
            <a:r>
              <a:rPr lang="pt-PT" dirty="0" smtClean="0"/>
              <a:t>PowerPoint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1" y="6326656"/>
            <a:ext cx="4184661" cy="53134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PT" sz="1200" dirty="0" smtClean="0"/>
              <a:t>Instituto Superior de Contabilidade e Administração do Porto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PT" sz="1200" dirty="0" smtClean="0"/>
              <a:t>Instituto Politécnico do Porto</a:t>
            </a:r>
            <a:endParaRPr lang="pt-PT" sz="1200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145" y="471682"/>
            <a:ext cx="2240692" cy="983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70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678" cy="6858000"/>
          </a:xfrm>
          <a:prstGeom prst="rect">
            <a:avLst/>
          </a:prstGeom>
        </p:spPr>
      </p:pic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>
          <a:xfrm>
            <a:off x="628650" y="1825625"/>
            <a:ext cx="7675091" cy="4351338"/>
          </a:xfrm>
        </p:spPr>
        <p:txBody>
          <a:bodyPr/>
          <a:lstStyle/>
          <a:p>
            <a:endParaRPr lang="pt-PT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Título 1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0628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16</Words>
  <Application>Microsoft Office PowerPoint</Application>
  <PresentationFormat>Apresentação no Ecrã (4:3)</PresentationFormat>
  <Paragraphs>5</Paragraphs>
  <Slides>2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Título do  PowerPoint</vt:lpstr>
      <vt:lpstr>Título 1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ssssssssssssssssssssssssssssssssssssss</dc:title>
  <dc:creator>Ricardo Soares</dc:creator>
  <cp:lastModifiedBy>Ricardo Soares</cp:lastModifiedBy>
  <cp:revision>6</cp:revision>
  <dcterms:created xsi:type="dcterms:W3CDTF">2018-02-07T12:05:25Z</dcterms:created>
  <dcterms:modified xsi:type="dcterms:W3CDTF">2018-02-22T16:39:03Z</dcterms:modified>
</cp:coreProperties>
</file>